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MAKING OF US CONSTITUTION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073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84353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INTRODUCTION </a:t>
            </a:r>
          </a:p>
          <a:p>
            <a:endParaRPr lang="en-IN" dirty="0"/>
          </a:p>
          <a:p>
            <a:r>
              <a:rPr lang="en-IN" dirty="0" smtClean="0"/>
              <a:t>The war made the 13 American Colonies  independent  in 1783 . </a:t>
            </a:r>
          </a:p>
          <a:p>
            <a:endParaRPr lang="en-IN" dirty="0"/>
          </a:p>
          <a:p>
            <a:r>
              <a:rPr lang="en-IN" dirty="0" smtClean="0"/>
              <a:t>The Colonies  joined under an alliance of friendship , called Confederation .</a:t>
            </a:r>
          </a:p>
          <a:p>
            <a:endParaRPr lang="en-IN" dirty="0"/>
          </a:p>
          <a:p>
            <a:r>
              <a:rPr lang="en-IN" dirty="0" smtClean="0"/>
              <a:t>By 1787 , the confederation was in trouble .Its Congress was weak .It could not pay its debts to other countries .</a:t>
            </a:r>
          </a:p>
          <a:p>
            <a:endParaRPr lang="en-IN" dirty="0"/>
          </a:p>
          <a:p>
            <a:r>
              <a:rPr lang="en-IN" dirty="0" smtClean="0"/>
              <a:t>It could not even pay the American soldiers who fought in the war for independence . And  some of those unpaid soldiers were beginning to protest . </a:t>
            </a:r>
          </a:p>
          <a:p>
            <a:r>
              <a:rPr lang="en-IN" dirty="0"/>
              <a:t>T</a:t>
            </a:r>
            <a:r>
              <a:rPr lang="en-IN" dirty="0" smtClean="0"/>
              <a:t>he confederation government could not protect  private property and prevent anarchy .</a:t>
            </a:r>
          </a:p>
          <a:p>
            <a:endParaRPr lang="en-IN" dirty="0"/>
          </a:p>
          <a:p>
            <a:r>
              <a:rPr lang="en-IN" dirty="0" smtClean="0"/>
              <a:t>They asked Congress to call a meeting of state  leaders to discuss changes .</a:t>
            </a:r>
          </a:p>
          <a:p>
            <a:endParaRPr lang="en-IN" dirty="0"/>
          </a:p>
          <a:p>
            <a:r>
              <a:rPr lang="en-IN" dirty="0" smtClean="0"/>
              <a:t>George Washington  believed a stronger government  was necessary . He agreed to attend a meeting to improve the government .</a:t>
            </a:r>
          </a:p>
          <a:p>
            <a:endParaRPr lang="en-IN" dirty="0"/>
          </a:p>
          <a:p>
            <a:r>
              <a:rPr lang="en-IN" dirty="0" smtClean="0"/>
              <a:t>The meeting was called the Philadelphia  Convention , today we  call it the Constitutional Convention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382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55 men from 12 states took part .Only the smallest state , Rhode Island , not to send someone .</a:t>
            </a:r>
          </a:p>
          <a:p>
            <a:endParaRPr lang="en-IN" dirty="0"/>
          </a:p>
          <a:p>
            <a:r>
              <a:rPr lang="en-IN" dirty="0" smtClean="0"/>
              <a:t>The men who attended the convention were called delegates .</a:t>
            </a:r>
          </a:p>
          <a:p>
            <a:endParaRPr lang="en-IN" dirty="0"/>
          </a:p>
          <a:p>
            <a:r>
              <a:rPr lang="en-IN" dirty="0" smtClean="0"/>
              <a:t>The delegates elected George Washington  president of the convention .</a:t>
            </a:r>
          </a:p>
          <a:p>
            <a:endParaRPr lang="en-IN" dirty="0"/>
          </a:p>
          <a:p>
            <a:r>
              <a:rPr lang="en-IN" dirty="0" smtClean="0"/>
              <a:t>But Washington suggested James Madison became the leader .</a:t>
            </a:r>
          </a:p>
          <a:p>
            <a:endParaRPr lang="en-IN" dirty="0"/>
          </a:p>
          <a:p>
            <a:r>
              <a:rPr lang="en-IN" dirty="0" smtClean="0"/>
              <a:t>Madison had come to Philadelphia with a plan to strengthen the power of a Central government .</a:t>
            </a:r>
          </a:p>
          <a:p>
            <a:endParaRPr lang="en-IN" dirty="0"/>
          </a:p>
          <a:p>
            <a:r>
              <a:rPr lang="en-IN" dirty="0" smtClean="0"/>
              <a:t>He was very intelligent .He was also very wise about politics  So he gave his plan to  the Delegates .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b="1" dirty="0" smtClean="0"/>
              <a:t>Madison Plan had three parts 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1. The first branch was a legislature that made the Law . States with larger populations  would have more votes than states with smaller populations 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208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25298"/>
            <a:ext cx="830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2. The second branch was the Executive , or President . The President would enforce the law .</a:t>
            </a:r>
          </a:p>
          <a:p>
            <a:endParaRPr lang="en-IN" dirty="0"/>
          </a:p>
          <a:p>
            <a:r>
              <a:rPr lang="en-IN" dirty="0" smtClean="0"/>
              <a:t>3. The third branch was a </a:t>
            </a:r>
            <a:r>
              <a:rPr lang="en-IN" dirty="0"/>
              <a:t>C</a:t>
            </a:r>
            <a:r>
              <a:rPr lang="en-IN" dirty="0" smtClean="0"/>
              <a:t>ourt System , including  a Supreme Court .  The Courts would rule on disputes  about the meaning of the law .</a:t>
            </a:r>
          </a:p>
          <a:p>
            <a:endParaRPr lang="en-IN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069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310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MAKING OF US CONSTITUTION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OF US CONSTITUTION </dc:title>
  <dc:creator>sid m</dc:creator>
  <cp:lastModifiedBy>lingamal</cp:lastModifiedBy>
  <cp:revision>6</cp:revision>
  <dcterms:created xsi:type="dcterms:W3CDTF">2006-08-16T00:00:00Z</dcterms:created>
  <dcterms:modified xsi:type="dcterms:W3CDTF">2018-07-17T14:04:00Z</dcterms:modified>
</cp:coreProperties>
</file>